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Quattrocento Sans" panose="020B0502050000020003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yayM8i9gD8bpBB3smvUmxdx60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F248CCA-AEC6-4D62-85C1-FBD729BC2F4C}">
  <a:tblStyle styleId="{AF248CCA-AEC6-4D62-85C1-FBD729BC2F4C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9EA"/>
          </a:solidFill>
        </a:fill>
      </a:tcStyle>
    </a:wholeTbl>
    <a:band1H>
      <a:tcTxStyle/>
      <a:tcStyle>
        <a:tcBdr/>
        <a:fill>
          <a:solidFill>
            <a:srgbClr val="CDD0D2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0D2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ユーザー設定レイアウト">
  <p:cSld name="ユーザー設定レイアウト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  <a:defRPr sz="2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335901" y="6356350"/>
            <a:ext cx="25208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11150081" y="6356350"/>
            <a:ext cx="7060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">
  <p:cSld name="表紙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2518466" y="3429000"/>
            <a:ext cx="7155068" cy="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attrocento Sans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ftr" idx="11"/>
          </p:nvPr>
        </p:nvSpPr>
        <p:spPr>
          <a:xfrm>
            <a:off x="335901" y="6356350"/>
            <a:ext cx="25208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11150081" y="6356350"/>
            <a:ext cx="7060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838575" y="3778250"/>
            <a:ext cx="4383088" cy="1190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3838575" y="5318060"/>
            <a:ext cx="4383088" cy="69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">
  <p:cSld name="目次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  <a:defRPr sz="2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ftr" idx="11"/>
          </p:nvPr>
        </p:nvSpPr>
        <p:spPr>
          <a:xfrm>
            <a:off x="335901" y="6356350"/>
            <a:ext cx="25208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11150081" y="6356350"/>
            <a:ext cx="7060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594773" y="1278865"/>
            <a:ext cx="498651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AutoNum type="arabicPeriod"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1388853" y="1805677"/>
            <a:ext cx="4192438" cy="461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3"/>
          </p:nvPr>
        </p:nvSpPr>
        <p:spPr>
          <a:xfrm>
            <a:off x="594773" y="2466164"/>
            <a:ext cx="498651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AutoNum type="arabicPeriod" startAt="2"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4"/>
          </p:nvPr>
        </p:nvSpPr>
        <p:spPr>
          <a:xfrm>
            <a:off x="1388853" y="2992976"/>
            <a:ext cx="4192438" cy="461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5"/>
          </p:nvPr>
        </p:nvSpPr>
        <p:spPr>
          <a:xfrm>
            <a:off x="594773" y="3653463"/>
            <a:ext cx="498651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AutoNum type="arabicPeriod" startAt="3"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6"/>
          </p:nvPr>
        </p:nvSpPr>
        <p:spPr>
          <a:xfrm>
            <a:off x="1388853" y="4180275"/>
            <a:ext cx="4192438" cy="461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7"/>
          </p:nvPr>
        </p:nvSpPr>
        <p:spPr>
          <a:xfrm>
            <a:off x="594773" y="4840761"/>
            <a:ext cx="498651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AutoNum type="arabicPeriod" startAt="4"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8"/>
          </p:nvPr>
        </p:nvSpPr>
        <p:spPr>
          <a:xfrm>
            <a:off x="1388853" y="5367573"/>
            <a:ext cx="4192438" cy="461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9"/>
          </p:nvPr>
        </p:nvSpPr>
        <p:spPr>
          <a:xfrm>
            <a:off x="6610709" y="1278865"/>
            <a:ext cx="498651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AutoNum type="arabicPeriod" startAt="5"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3"/>
          </p:nvPr>
        </p:nvSpPr>
        <p:spPr>
          <a:xfrm>
            <a:off x="7404789" y="1805677"/>
            <a:ext cx="4192438" cy="461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4"/>
          </p:nvPr>
        </p:nvSpPr>
        <p:spPr>
          <a:xfrm>
            <a:off x="6610709" y="2466164"/>
            <a:ext cx="498651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AutoNum type="arabicPeriod" startAt="6"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5"/>
          </p:nvPr>
        </p:nvSpPr>
        <p:spPr>
          <a:xfrm>
            <a:off x="7404789" y="2992976"/>
            <a:ext cx="4192438" cy="461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6"/>
          </p:nvPr>
        </p:nvSpPr>
        <p:spPr>
          <a:xfrm>
            <a:off x="6610709" y="3653463"/>
            <a:ext cx="498651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AutoNum type="arabicPeriod" startAt="7"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7"/>
          </p:nvPr>
        </p:nvSpPr>
        <p:spPr>
          <a:xfrm>
            <a:off x="7404789" y="4180275"/>
            <a:ext cx="4192438" cy="461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8"/>
          </p:nvPr>
        </p:nvSpPr>
        <p:spPr>
          <a:xfrm>
            <a:off x="6610709" y="4840761"/>
            <a:ext cx="498651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AutoNum type="arabicPeriod" startAt="8"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19"/>
          </p:nvPr>
        </p:nvSpPr>
        <p:spPr>
          <a:xfrm>
            <a:off x="7404789" y="5367573"/>
            <a:ext cx="4192438" cy="461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ユーザー設定レイアウト">
  <p:cSld name="3_ユーザー設定レイアウト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  <a:defRPr sz="2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ftr" idx="11"/>
          </p:nvPr>
        </p:nvSpPr>
        <p:spPr>
          <a:xfrm>
            <a:off x="335901" y="6356350"/>
            <a:ext cx="25208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11150081" y="6356350"/>
            <a:ext cx="7060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860137" y="1035050"/>
            <a:ext cx="10471727" cy="1130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ユーザー設定レイアウト">
  <p:cSld name="1_ユーザー設定レイアウト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  <a:defRPr sz="2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35901" y="6356350"/>
            <a:ext cx="25208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11150081" y="6356350"/>
            <a:ext cx="7060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53" name="Google Shape;53;p7"/>
          <p:cNvSpPr>
            <a:spLocks noGrp="1"/>
          </p:cNvSpPr>
          <p:nvPr>
            <p:ph type="pic" idx="2"/>
          </p:nvPr>
        </p:nvSpPr>
        <p:spPr>
          <a:xfrm>
            <a:off x="860137" y="2570511"/>
            <a:ext cx="1575693" cy="1575692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860137" y="1035050"/>
            <a:ext cx="10471727" cy="1130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3"/>
          </p:nvPr>
        </p:nvSpPr>
        <p:spPr>
          <a:xfrm>
            <a:off x="2509838" y="2561255"/>
            <a:ext cx="3451225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4"/>
          </p:nvPr>
        </p:nvSpPr>
        <p:spPr>
          <a:xfrm>
            <a:off x="2509838" y="3079750"/>
            <a:ext cx="3451225" cy="105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>
            <a:spLocks noGrp="1"/>
          </p:cNvSpPr>
          <p:nvPr>
            <p:ph type="pic" idx="5"/>
          </p:nvPr>
        </p:nvSpPr>
        <p:spPr>
          <a:xfrm>
            <a:off x="860137" y="4551495"/>
            <a:ext cx="1575693" cy="1575692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7"/>
          <p:cNvSpPr txBox="1">
            <a:spLocks noGrp="1"/>
          </p:cNvSpPr>
          <p:nvPr>
            <p:ph type="body" idx="6"/>
          </p:nvPr>
        </p:nvSpPr>
        <p:spPr>
          <a:xfrm>
            <a:off x="2509838" y="4552255"/>
            <a:ext cx="3451225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body" idx="7"/>
          </p:nvPr>
        </p:nvSpPr>
        <p:spPr>
          <a:xfrm>
            <a:off x="2509838" y="5070750"/>
            <a:ext cx="3451225" cy="105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>
            <a:spLocks noGrp="1"/>
          </p:cNvSpPr>
          <p:nvPr>
            <p:ph type="pic" idx="8"/>
          </p:nvPr>
        </p:nvSpPr>
        <p:spPr>
          <a:xfrm>
            <a:off x="6299884" y="2570511"/>
            <a:ext cx="1575693" cy="1575692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7"/>
          <p:cNvSpPr txBox="1">
            <a:spLocks noGrp="1"/>
          </p:cNvSpPr>
          <p:nvPr>
            <p:ph type="body" idx="9"/>
          </p:nvPr>
        </p:nvSpPr>
        <p:spPr>
          <a:xfrm>
            <a:off x="7949585" y="2561255"/>
            <a:ext cx="3451225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body" idx="13"/>
          </p:nvPr>
        </p:nvSpPr>
        <p:spPr>
          <a:xfrm>
            <a:off x="7949585" y="3079750"/>
            <a:ext cx="3451225" cy="105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>
            <a:spLocks noGrp="1"/>
          </p:cNvSpPr>
          <p:nvPr>
            <p:ph type="pic" idx="14"/>
          </p:nvPr>
        </p:nvSpPr>
        <p:spPr>
          <a:xfrm>
            <a:off x="6299884" y="4551495"/>
            <a:ext cx="1575693" cy="157569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7"/>
          <p:cNvSpPr txBox="1">
            <a:spLocks noGrp="1"/>
          </p:cNvSpPr>
          <p:nvPr>
            <p:ph type="body" idx="15"/>
          </p:nvPr>
        </p:nvSpPr>
        <p:spPr>
          <a:xfrm>
            <a:off x="7949585" y="4552255"/>
            <a:ext cx="3451225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16"/>
          </p:nvPr>
        </p:nvSpPr>
        <p:spPr>
          <a:xfrm>
            <a:off x="7949585" y="5070750"/>
            <a:ext cx="3451225" cy="105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ユーザー設定レイアウト">
  <p:cSld name="2_ユーザー設定レイアウト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>
            <a:spLocks noGrp="1"/>
          </p:cNvSpPr>
          <p:nvPr>
            <p:ph type="title"/>
          </p:nvPr>
        </p:nvSpPr>
        <p:spPr>
          <a:xfrm>
            <a:off x="335901" y="0"/>
            <a:ext cx="11523307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  <a:defRPr sz="2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ftr" idx="11"/>
          </p:nvPr>
        </p:nvSpPr>
        <p:spPr>
          <a:xfrm>
            <a:off x="335901" y="6356350"/>
            <a:ext cx="25208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sldNum" idx="12"/>
          </p:nvPr>
        </p:nvSpPr>
        <p:spPr>
          <a:xfrm>
            <a:off x="11150081" y="6356350"/>
            <a:ext cx="7060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35901" y="1129004"/>
            <a:ext cx="11523307" cy="5047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Quattrocento Sans"/>
              <a:buNone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ftr" idx="11"/>
          </p:nvPr>
        </p:nvSpPr>
        <p:spPr>
          <a:xfrm>
            <a:off x="335901" y="6356350"/>
            <a:ext cx="252082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11150081" y="6356350"/>
            <a:ext cx="70601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7B7B7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/>
          <p:nvPr/>
        </p:nvSpPr>
        <p:spPr>
          <a:xfrm>
            <a:off x="479376" y="4212270"/>
            <a:ext cx="11162173" cy="2341203"/>
          </a:xfrm>
          <a:prstGeom prst="roundRect">
            <a:avLst>
              <a:gd name="adj" fmla="val 11325"/>
            </a:avLst>
          </a:prstGeom>
          <a:solidFill>
            <a:srgbClr val="CCEB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5" name="Google Shape;75;p1"/>
          <p:cNvSpPr txBox="1">
            <a:spLocks noGrp="1"/>
          </p:cNvSpPr>
          <p:nvPr>
            <p:ph type="title"/>
          </p:nvPr>
        </p:nvSpPr>
        <p:spPr>
          <a:xfrm>
            <a:off x="335901" y="692696"/>
            <a:ext cx="11523307" cy="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Quattrocento Sans"/>
              <a:buNone/>
            </a:pPr>
            <a:r>
              <a:rPr lang="ja-JP"/>
              <a:t>実施体制図</a:t>
            </a:r>
            <a:endParaRPr/>
          </a:p>
        </p:txBody>
      </p:sp>
      <p:sp>
        <p:nvSpPr>
          <p:cNvPr id="76" name="Google Shape;76;p1"/>
          <p:cNvSpPr/>
          <p:nvPr/>
        </p:nvSpPr>
        <p:spPr>
          <a:xfrm>
            <a:off x="479376" y="1370733"/>
            <a:ext cx="11162173" cy="2130275"/>
          </a:xfrm>
          <a:prstGeom prst="roundRect">
            <a:avLst>
              <a:gd name="adj" fmla="val 7686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77" name="Google Shape;77;p1"/>
          <p:cNvGraphicFramePr/>
          <p:nvPr/>
        </p:nvGraphicFramePr>
        <p:xfrm>
          <a:off x="5317360" y="1529730"/>
          <a:ext cx="1656175" cy="623082"/>
        </p:xfrm>
        <a:graphic>
          <a:graphicData uri="http://schemas.openxmlformats.org/drawingml/2006/table">
            <a:tbl>
              <a:tblPr firstRow="1" bandRow="1">
                <a:noFill/>
                <a:tableStyleId>{AF248CCA-AEC6-4D62-85C1-FBD729BC2F4C}</a:tableStyleId>
              </a:tblPr>
              <a:tblGrid>
                <a:gridCol w="165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lt1"/>
                          </a:solidFill>
                        </a:rPr>
                        <a:t>代表者</a:t>
                      </a:r>
                      <a:endParaRPr sz="105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u="none" strike="noStrike" cap="none">
                          <a:solidFill>
                            <a:schemeClr val="dk1"/>
                          </a:solidFill>
                        </a:rPr>
                        <a:t>山田太郎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" name="Google Shape;78;p1"/>
          <p:cNvGraphicFramePr/>
          <p:nvPr/>
        </p:nvGraphicFramePr>
        <p:xfrm>
          <a:off x="2374274" y="2422724"/>
          <a:ext cx="1656175" cy="623082"/>
        </p:xfrm>
        <a:graphic>
          <a:graphicData uri="http://schemas.openxmlformats.org/drawingml/2006/table">
            <a:tbl>
              <a:tblPr firstRow="1" bandRow="1">
                <a:noFill/>
                <a:tableStyleId>{AF248CCA-AEC6-4D62-85C1-FBD729BC2F4C}</a:tableStyleId>
              </a:tblPr>
              <a:tblGrid>
                <a:gridCol w="165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lt1"/>
                          </a:solidFill>
                        </a:rPr>
                        <a:t>〇〇担当</a:t>
                      </a:r>
                      <a:endParaRPr sz="105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u="none" strike="noStrike" cap="none">
                          <a:solidFill>
                            <a:schemeClr val="dk1"/>
                          </a:solidFill>
                        </a:rPr>
                        <a:t>メンバー１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9" name="Google Shape;79;p1"/>
          <p:cNvGraphicFramePr/>
          <p:nvPr/>
        </p:nvGraphicFramePr>
        <p:xfrm>
          <a:off x="5447928" y="4797152"/>
          <a:ext cx="1656175" cy="1194175"/>
        </p:xfrm>
        <a:graphic>
          <a:graphicData uri="http://schemas.openxmlformats.org/drawingml/2006/table">
            <a:tbl>
              <a:tblPr firstRow="1" bandRow="1">
                <a:noFill/>
                <a:tableStyleId>{AF248CCA-AEC6-4D62-85C1-FBD729BC2F4C}</a:tableStyleId>
              </a:tblPr>
              <a:tblGrid>
                <a:gridCol w="165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lt1"/>
                          </a:solidFill>
                        </a:rPr>
                        <a:t>△△会社</a:t>
                      </a:r>
                      <a:endParaRPr sz="100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委託内容を記入</a:t>
                      </a:r>
                      <a:endParaRPr sz="2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0" name="Google Shape;80;p1"/>
          <p:cNvGraphicFramePr/>
          <p:nvPr/>
        </p:nvGraphicFramePr>
        <p:xfrm>
          <a:off x="2495600" y="4797152"/>
          <a:ext cx="1656175" cy="1194175"/>
        </p:xfrm>
        <a:graphic>
          <a:graphicData uri="http://schemas.openxmlformats.org/drawingml/2006/table">
            <a:tbl>
              <a:tblPr firstRow="1" bandRow="1">
                <a:noFill/>
                <a:tableStyleId>{AF248CCA-AEC6-4D62-85C1-FBD729BC2F4C}</a:tableStyleId>
              </a:tblPr>
              <a:tblGrid>
                <a:gridCol w="165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9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lt1"/>
                          </a:solidFill>
                        </a:rPr>
                        <a:t>××会社</a:t>
                      </a:r>
                      <a:endParaRPr sz="100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委託内容を記入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1" name="Google Shape;81;p1"/>
          <p:cNvCxnSpPr/>
          <p:nvPr/>
        </p:nvCxnSpPr>
        <p:spPr>
          <a:xfrm flipH="1">
            <a:off x="3202452" y="2164032"/>
            <a:ext cx="2943000" cy="258600"/>
          </a:xfrm>
          <a:prstGeom prst="bentConnector3">
            <a:avLst>
              <a:gd name="adj1" fmla="val 0"/>
            </a:avLst>
          </a:prstGeom>
          <a:noFill/>
          <a:ln w="952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82" name="Google Shape;82;p1"/>
          <p:cNvGraphicFramePr/>
          <p:nvPr/>
        </p:nvGraphicFramePr>
        <p:xfrm>
          <a:off x="5317360" y="2424556"/>
          <a:ext cx="1656175" cy="623082"/>
        </p:xfrm>
        <a:graphic>
          <a:graphicData uri="http://schemas.openxmlformats.org/drawingml/2006/table">
            <a:tbl>
              <a:tblPr firstRow="1" bandRow="1">
                <a:noFill/>
                <a:tableStyleId>{AF248CCA-AEC6-4D62-85C1-FBD729BC2F4C}</a:tableStyleId>
              </a:tblPr>
              <a:tblGrid>
                <a:gridCol w="165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3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lt1"/>
                          </a:solidFill>
                        </a:rPr>
                        <a:t>〇〇担当</a:t>
                      </a:r>
                      <a:endParaRPr sz="105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u="none" strike="noStrike" cap="none">
                          <a:solidFill>
                            <a:schemeClr val="dk1"/>
                          </a:solidFill>
                        </a:rPr>
                        <a:t>メンバー２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3" name="Google Shape;83;p1"/>
          <p:cNvCxnSpPr/>
          <p:nvPr/>
        </p:nvCxnSpPr>
        <p:spPr>
          <a:xfrm>
            <a:off x="6145452" y="2164032"/>
            <a:ext cx="0" cy="26040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84" name="Google Shape;84;p1"/>
          <p:cNvGraphicFramePr/>
          <p:nvPr/>
        </p:nvGraphicFramePr>
        <p:xfrm>
          <a:off x="8329485" y="2422724"/>
          <a:ext cx="1656175" cy="623082"/>
        </p:xfrm>
        <a:graphic>
          <a:graphicData uri="http://schemas.openxmlformats.org/drawingml/2006/table">
            <a:tbl>
              <a:tblPr firstRow="1" bandRow="1">
                <a:noFill/>
                <a:tableStyleId>{AF248CCA-AEC6-4D62-85C1-FBD729BC2F4C}</a:tableStyleId>
              </a:tblPr>
              <a:tblGrid>
                <a:gridCol w="165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50" b="0" u="none" strike="noStrike" cap="none">
                          <a:solidFill>
                            <a:schemeClr val="lt1"/>
                          </a:solidFill>
                        </a:rPr>
                        <a:t>〇〇担当</a:t>
                      </a:r>
                      <a:endParaRPr sz="105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u="none" strike="noStrike" cap="none">
                          <a:solidFill>
                            <a:schemeClr val="dk1"/>
                          </a:solidFill>
                        </a:rPr>
                        <a:t>メンバー３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5" name="Google Shape;85;p1"/>
          <p:cNvCxnSpPr/>
          <p:nvPr/>
        </p:nvCxnSpPr>
        <p:spPr>
          <a:xfrm>
            <a:off x="6145452" y="2164032"/>
            <a:ext cx="3012000" cy="258600"/>
          </a:xfrm>
          <a:prstGeom prst="bentConnector3">
            <a:avLst>
              <a:gd name="adj1" fmla="val 0"/>
            </a:avLst>
          </a:prstGeom>
          <a:noFill/>
          <a:ln w="952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6" name="Google Shape;86;p1"/>
          <p:cNvSpPr/>
          <p:nvPr/>
        </p:nvSpPr>
        <p:spPr>
          <a:xfrm>
            <a:off x="690948" y="4415128"/>
            <a:ext cx="1656185" cy="867958"/>
          </a:xfrm>
          <a:prstGeom prst="roundRect">
            <a:avLst>
              <a:gd name="adj" fmla="val 768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協力会社</a:t>
            </a:r>
            <a:endParaRPr sz="1400" b="1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ctr" rtl="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業務委託先</a:t>
            </a:r>
            <a:endParaRPr sz="1400" b="1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>
            <a:off x="2768387" y="3559071"/>
            <a:ext cx="867958" cy="899428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aphicFrame>
        <p:nvGraphicFramePr>
          <p:cNvPr id="88" name="Google Shape;88;p1"/>
          <p:cNvGraphicFramePr/>
          <p:nvPr/>
        </p:nvGraphicFramePr>
        <p:xfrm>
          <a:off x="8328248" y="4797152"/>
          <a:ext cx="1656175" cy="1194175"/>
        </p:xfrm>
        <a:graphic>
          <a:graphicData uri="http://schemas.openxmlformats.org/drawingml/2006/table">
            <a:tbl>
              <a:tblPr firstRow="1" bandRow="1">
                <a:noFill/>
                <a:tableStyleId>{AF248CCA-AEC6-4D62-85C1-FBD729BC2F4C}</a:tableStyleId>
              </a:tblPr>
              <a:tblGrid>
                <a:gridCol w="165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000" b="0" u="none" strike="noStrike" cap="none">
                          <a:solidFill>
                            <a:schemeClr val="lt1"/>
                          </a:solidFill>
                        </a:rPr>
                        <a:t>□□会社</a:t>
                      </a:r>
                      <a:endParaRPr sz="1000" b="0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u="none" strike="noStrike" cap="none">
                          <a:solidFill>
                            <a:schemeClr val="dk1"/>
                          </a:solidFill>
                        </a:rPr>
                        <a:t>委託内容を記入</a:t>
                      </a:r>
                      <a:endParaRPr sz="2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9" name="Google Shape;89;p1"/>
          <p:cNvSpPr/>
          <p:nvPr/>
        </p:nvSpPr>
        <p:spPr>
          <a:xfrm rot="5400000">
            <a:off x="5850253" y="3559071"/>
            <a:ext cx="867958" cy="899428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0" name="Google Shape;90;p1"/>
          <p:cNvSpPr/>
          <p:nvPr/>
        </p:nvSpPr>
        <p:spPr>
          <a:xfrm rot="5400000">
            <a:off x="8762787" y="3559071"/>
            <a:ext cx="867958" cy="899428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l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690948" y="1607371"/>
            <a:ext cx="1097987" cy="470827"/>
          </a:xfrm>
          <a:prstGeom prst="roundRect">
            <a:avLst>
              <a:gd name="adj" fmla="val 768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申請団体</a:t>
            </a:r>
            <a:endParaRPr sz="1400" b="1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21507" y="734742"/>
            <a:ext cx="360120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0" i="0" u="sng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プロジェクト名：記入してください</a:t>
            </a:r>
            <a:endParaRPr sz="1100" b="0" i="0" u="sng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ja-JP" sz="1100" b="0" i="0" u="sng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団体名 ：記入してください</a:t>
            </a:r>
            <a:endParaRPr sz="1100" b="0" i="0" u="sng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6060462" y="3959168"/>
            <a:ext cx="720080" cy="299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委託</a:t>
            </a:r>
            <a:endParaRPr sz="11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993171" y="3959168"/>
            <a:ext cx="720080" cy="299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委託</a:t>
            </a:r>
            <a:endParaRPr sz="11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8976320" y="3959168"/>
            <a:ext cx="720080" cy="299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委託</a:t>
            </a:r>
            <a:endParaRPr sz="11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35901" y="44138"/>
            <a:ext cx="1727651" cy="280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様式3</a:t>
            </a:r>
            <a:endParaRPr sz="1000" b="0" i="0" u="none" strike="noStrike" cap="non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rgbClr val="4D4D4D"/>
      </a:dk1>
      <a:lt1>
        <a:srgbClr val="FFFFFF"/>
      </a:lt1>
      <a:dk2>
        <a:srgbClr val="28889C"/>
      </a:dk2>
      <a:lt2>
        <a:srgbClr val="E7E6E6"/>
      </a:lt2>
      <a:accent1>
        <a:srgbClr val="425563"/>
      </a:accent1>
      <a:accent2>
        <a:srgbClr val="C85A8C"/>
      </a:accent2>
      <a:accent3>
        <a:srgbClr val="CE0106"/>
      </a:accent3>
      <a:accent4>
        <a:srgbClr val="EBC83C"/>
      </a:accent4>
      <a:accent5>
        <a:srgbClr val="00A08C"/>
      </a:accent5>
      <a:accent6>
        <a:srgbClr val="3B5998"/>
      </a:accent6>
      <a:hlink>
        <a:srgbClr val="1DA1F2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Macintosh PowerPoint</Application>
  <PresentationFormat>ワイド画面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Quattrocento Sans</vt:lpstr>
      <vt:lpstr>Office テーマ</vt:lpstr>
      <vt:lpstr>実施体制図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実施体制図</dc:title>
  <cp:lastModifiedBy>中村博</cp:lastModifiedBy>
  <cp:revision>1</cp:revision>
  <dcterms:created xsi:type="dcterms:W3CDTF">2021-02-13T08:28:15Z</dcterms:created>
  <dcterms:modified xsi:type="dcterms:W3CDTF">2024-05-15T02:48:44Z</dcterms:modified>
</cp:coreProperties>
</file>